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56" r:id="rId3"/>
    <p:sldId id="265" r:id="rId4"/>
    <p:sldId id="264" r:id="rId5"/>
    <p:sldId id="258" r:id="rId6"/>
    <p:sldId id="263" r:id="rId7"/>
    <p:sldId id="267" r:id="rId8"/>
    <p:sldId id="269" r:id="rId9"/>
    <p:sldId id="257" r:id="rId10"/>
    <p:sldId id="266" r:id="rId11"/>
    <p:sldId id="268" r:id="rId1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FCFD3B-BE27-440E-938D-6FD87518CD3C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6130F9-F05A-4AD5-A45F-1CF711D8B7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161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1C9F7-06DC-4439-A658-B1A15CFB1BA5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FF394-4E29-459D-872C-797BDF971A7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FF394-4E29-459D-872C-797BDF971A7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126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0A36B-460D-445C-B0D0-2289776D619B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7B136D-7763-466C-8314-6CCB59D0EB85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9ADCB-2C7B-429A-93F8-6D19436B9914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331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845966-B156-4EC9-942F-53E83669A5B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FF394-4E29-459D-872C-797BDF971A7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FF394-4E29-459D-872C-797BDF971A7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FF394-4E29-459D-872C-797BDF971A7C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F5D347-6161-4B2B-A785-F1F61101A590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3E33-84C8-4008-8079-DAD6954A75CB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FAC0-4E23-45A8-9689-D0E20199BD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DAE4-EC83-4187-AFF4-13CA8EE445AD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24F03-BFC3-4A71-B759-B16D6D794C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5A2D-054F-4262-91A9-7113FEF6B3B0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3FCF-CC5E-4FA7-85DF-7407FA5A69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9B68-A46D-46B4-9116-E851B6580B48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0A8F-E8FD-4264-9EAE-9B7F4B9C3C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D96A-8B21-4986-82F2-2795C930BD4A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CB89-1C53-4301-B8B8-4963B762CE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0A15-A994-487F-8823-8D613354ABE0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2A9F-321C-4A54-9342-D091C4467F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F22A-1862-42B9-9E1A-6D0C2980FF1F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57F7-C0CC-4117-AADD-9CFF56B23D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E774-DC34-47C4-89BC-DD4EBB1D5B76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5EC54-BE90-408D-8BB7-2099328697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DE5C-4718-4FB4-A4A5-0B97C6739BD5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2A12-B8F2-4044-AF68-BB4D2B33C3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7C50-B86A-4DB8-9F31-25B9896FFAC3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DCA4-8B9B-49D0-B717-6F6E47E9BE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C7D40-9525-465D-BAAF-7C7E64455446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B52E-6302-49CF-9BDE-8A1EFAE585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D9FE8-B167-4654-BE6F-40CE0D789A4A}" type="datetimeFigureOut">
              <a:rPr lang="nl-NL"/>
              <a:pPr>
                <a:defRPr/>
              </a:pPr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361061-8512-4CE5-B311-B356DCDFA0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357188" y="2714625"/>
            <a:ext cx="8229600" cy="1143000"/>
          </a:xfrm>
        </p:spPr>
        <p:txBody>
          <a:bodyPr/>
          <a:lstStyle/>
          <a:p>
            <a:pPr eaLnBrk="1" hangingPunct="1"/>
            <a:r>
              <a:rPr lang="nl-NL" dirty="0" smtClean="0"/>
              <a:t>Loofbomen (10)</a:t>
            </a:r>
            <a:br>
              <a:rPr lang="nl-NL" dirty="0" smtClean="0"/>
            </a:br>
            <a:r>
              <a:rPr lang="nl-NL" dirty="0" smtClean="0"/>
              <a:t>(loofbomen leerjaar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Calibri" pitchFamily="34" charset="0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" y="2636912"/>
            <a:ext cx="3312368" cy="248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58021"/>
            <a:ext cx="336470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3528095" cy="264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2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Times New Roman"/>
                <a:ea typeface="Times New Roman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" y="2852936"/>
            <a:ext cx="2842044" cy="279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2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069" y="4917999"/>
            <a:ext cx="1944216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48" y="2870381"/>
            <a:ext cx="2879860" cy="384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9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Calibri" pitchFamily="34" charset="0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3076" name="Picture 10" descr="http://www.bomengids.nl/zomer2004/pics/Noorse_esdoorn__Acer_platanoides__Norway_mapleimg_4899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068638"/>
            <a:ext cx="20526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2" descr="http://www.hlasek.com/foto/acer_platanoides_af6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997200"/>
            <a:ext cx="30368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http://members.verizon.net/~rreis/EK/p_acer_platanoides_08202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5988" y="2924175"/>
            <a:ext cx="2463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Calibri" pitchFamily="34" charset="0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8196" name="Picture 2" descr="http://www.ruhr-uni-bochum.de/boga/html/Crataegus_laevigata_C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38115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http://www.openbaargroen.be/files/plantenfoto%5C/a_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284538"/>
            <a:ext cx="32527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www.oliversbatterycountrysidegroup.org.uk/images/2007-05-18-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852738"/>
            <a:ext cx="2519362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Calibri" pitchFamily="34" charset="0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7172" name="Picture 4" descr="http://lh6.ggpht.com/_15aolV1MD_A/Sfg7QsyjSfI/AAAAAAAAABw/T04UWbfdVSA/s640/navadna%20leska-Corylus%20avell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141663"/>
            <a:ext cx="40322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www.invasive.org/images/768x512/1379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2900362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Calibri" pitchFamily="34" charset="0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5124" name="Picture 10" descr="http://users.telenet.be/chef/pictures/bomen/betulaPendula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357563"/>
            <a:ext cx="40322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http://www.richardayres.net/garden/betula_pend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76475"/>
            <a:ext cx="2592387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 descr="http://www.nzplantpics.com/pics_trees/betula_pendula_dalecarlica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205038"/>
            <a:ext cx="2160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Calibri" pitchFamily="34" charset="0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6148" name="Picture 9" descr="http://www.lieten-lieten.be/http/uploads/Image/Fotogalerijen/hagentoontuin/CARPINUS-BETULU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33607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1" descr="http://upload.wikimedia.org/wikipedia/commons/c/cc/Illustration_Carpinus_betulus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997200"/>
            <a:ext cx="2071687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http://www.tuinhulp.com/planten%20foto/fotos/Carpinus%20betulus%20Fastigiata%20vrije%20vo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492375"/>
            <a:ext cx="24828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44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53365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99" y="3068960"/>
            <a:ext cx="367240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5118"/>
            <a:ext cx="334786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6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95338" y="6524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4400" dirty="0" smtClean="0"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nl-NL" sz="4400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nl-NL" sz="3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78265"/>
            <a:ext cx="482216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1594" y="1937767"/>
            <a:ext cx="21640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4136389"/>
            <a:ext cx="223064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50" y="4539526"/>
            <a:ext cx="3142111" cy="208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7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928687"/>
          </a:xfrm>
        </p:spPr>
        <p:txBody>
          <a:bodyPr/>
          <a:lstStyle/>
          <a:p>
            <a:pPr eaLnBrk="1" hangingPunct="1"/>
            <a:r>
              <a:rPr lang="nl-NL" sz="4000" dirty="0" smtClean="0"/>
              <a:t> </a:t>
            </a:r>
            <a:endParaRPr lang="nl-NL" sz="4000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125538" y="69099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400" dirty="0" smtClean="0">
                <a:latin typeface="Calibri" pitchFamily="34" charset="0"/>
              </a:rPr>
              <a:t> </a:t>
            </a:r>
            <a:endParaRPr lang="nl-NL" sz="4400" dirty="0">
              <a:latin typeface="Calibri" pitchFamily="34" charset="0"/>
            </a:endParaRPr>
          </a:p>
        </p:txBody>
      </p:sp>
      <p:pic>
        <p:nvPicPr>
          <p:cNvPr id="4100" name="Picture 8" descr="http://t3.gstatic.com/images?q=tbn:DpgPet47h0JZmM:http://i82.photobucket.com/albums/j280/gardenplansireland/Black-Alder-Alnus-glutinosa-Fearng-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068638"/>
            <a:ext cx="2938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http://upload.wikimedia.org/wikipedia/commons/c/c9/Alnus_glutinosa_tervalepp%C3%A4_leh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924175"/>
            <a:ext cx="3155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http://woodyplants.nres.uiuc.edu/images/plants/aln/alnglpy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56540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35</Words>
  <Application>Microsoft Office PowerPoint</Application>
  <PresentationFormat>Diavoorstelling (4:3)</PresentationFormat>
  <Paragraphs>32</Paragraphs>
  <Slides>11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Loofbomen (10) (loofbomen leerjaar 3)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Duindoorn</dc:title>
  <dc:creator>Henk</dc:creator>
  <cp:lastModifiedBy>Henk Vestjens </cp:lastModifiedBy>
  <cp:revision>44</cp:revision>
  <dcterms:created xsi:type="dcterms:W3CDTF">2008-08-31T08:14:24Z</dcterms:created>
  <dcterms:modified xsi:type="dcterms:W3CDTF">2014-10-09T06:43:00Z</dcterms:modified>
</cp:coreProperties>
</file>